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0" r:id="rId3"/>
    <p:sldId id="258" r:id="rId4"/>
    <p:sldId id="264" r:id="rId5"/>
    <p:sldId id="267" r:id="rId6"/>
    <p:sldId id="259" r:id="rId7"/>
    <p:sldId id="261" r:id="rId8"/>
    <p:sldId id="262" r:id="rId9"/>
    <p:sldId id="263" r:id="rId10"/>
    <p:sldId id="266"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nknown User"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audio1.wav>
</file>

<file path=ppt/media/image1.jpeg>
</file>

<file path=ppt/media/image10.jpeg>
</file>

<file path=ppt/media/image11.jpeg>
</file>

<file path=ppt/media/image12.jpeg>
</file>

<file path=ppt/media/image13.jpeg>
</file>

<file path=ppt/media/image14.jpeg>
</file>

<file path=ppt/media/image15.jpeg>
</file>

<file path=ppt/media/image2.png>
</file>

<file path=ppt/media/image3.jpeg>
</file>

<file path=ppt/media/image4.jpg>
</file>

<file path=ppt/media/image5.jpg>
</file>

<file path=ppt/media/image6.jpe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dirty="0"/>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2/7/2019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4" name="Sequence 01.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dirty="0"/>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dirty="0"/>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dirty="0"/>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dirty="0"/>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dirty="0"/>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8A87A34-81AB-432B-8DAE-1953F412C126}" type="datetimeFigureOut">
              <a:rPr lang="en-US" dirty="0"/>
              <a:t>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8A87A34-81AB-432B-8DAE-1953F412C126}" type="datetimeFigureOut">
              <a:rPr lang="en-US" dirty="0"/>
              <a:t>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8A87A34-81AB-432B-8DAE-1953F412C126}" type="datetimeFigureOut">
              <a:rPr lang="en-US" dirty="0"/>
              <a:t>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dirty="0"/>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48A87A34-81AB-432B-8DAE-1953F412C126}" type="datetimeFigureOut">
              <a:rPr lang="en-US" dirty="0"/>
              <a:t>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dirty="0"/>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8A87A34-81AB-432B-8DAE-1953F412C126}" type="datetimeFigureOut">
              <a:rPr lang="en-US" dirty="0"/>
              <a:t>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dirty="0"/>
              <a:t>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mc:AlternateContent xmlns:mc="http://schemas.openxmlformats.org/markup-compatibility/2006" xmlns:p14="http://schemas.microsoft.com/office/powerpoint/2010/main">
    <mc:Choice Requires="p14">
      <p:transition spd="slow" p14:dur="3000" advTm="8000">
        <p14:vortex dir="r"/>
        <p:sndAc>
          <p:stSnd>
            <p:snd r:embed="rId1" name="Sequence 01.wav"/>
          </p:stSnd>
        </p:sndAc>
      </p:transition>
    </mc:Choice>
    <mc:Fallback xmlns="">
      <p:transition spd="slow" advTm="8000">
        <p:fade/>
        <p:sndAc>
          <p:stSnd>
            <p:snd r:embed="rId3" name="Sequence 01.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audio" Target="../media/audio1.wav"/><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2/7/2019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mc:AlternateContent xmlns:mc="http://schemas.openxmlformats.org/markup-compatibility/2006" xmlns:p14="http://schemas.microsoft.com/office/powerpoint/2010/main">
    <mc:Choice Requires="p14">
      <p:transition spd="slow" p14:dur="3000" advTm="8000">
        <p14:vortex dir="r"/>
        <p:sndAc>
          <p:stSnd>
            <p:snd r:embed="rId19" name="Sequence 01.wav"/>
          </p:stSnd>
        </p:sndAc>
      </p:transition>
    </mc:Choice>
    <mc:Fallback xmlns="">
      <p:transition spd="slow" advTm="8000">
        <p:fade/>
        <p:sndAc>
          <p:stSnd>
            <p:snd r:embed="rId21" name="Sequence 01.wav"/>
          </p:stSnd>
        </p:sndAc>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audio" Target="../media/audio1.wav"/><Relationship Id="rId1" Type="http://schemas.openxmlformats.org/officeDocument/2006/relationships/slideLayout" Target="../slideLayouts/slideLayout1.xml"/><Relationship Id="rId4" Type="http://schemas.openxmlformats.org/officeDocument/2006/relationships/audio" Target="../media/audio1.wav"/></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audio" Target="../media/audio1.wav"/><Relationship Id="rId1" Type="http://schemas.openxmlformats.org/officeDocument/2006/relationships/slideLayout" Target="../slideLayouts/slideLayout2.xml"/><Relationship Id="rId5" Type="http://schemas.openxmlformats.org/officeDocument/2006/relationships/audio" Target="../media/audio1.wav"/><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audio" Target="../media/audio1.wav"/><Relationship Id="rId5" Type="http://schemas.openxmlformats.org/officeDocument/2006/relationships/image" Target="../media/image8.jp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audio" Target="../media/audio1.wav"/><Relationship Id="rId1" Type="http://schemas.openxmlformats.org/officeDocument/2006/relationships/slideLayout" Target="../slideLayouts/slideLayout2.xml"/><Relationship Id="rId5" Type="http://schemas.openxmlformats.org/officeDocument/2006/relationships/audio" Target="../media/audio1.wav"/><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audio" Target="../media/audio1.wav"/><Relationship Id="rId5" Type="http://schemas.openxmlformats.org/officeDocument/2006/relationships/image" Target="../media/image14.jpeg"/><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395CB-89AE-8743-B8E0-EBCB39715B59}"/>
              </a:ext>
            </a:extLst>
          </p:cNvPr>
          <p:cNvSpPr>
            <a:spLocks noGrp="1"/>
          </p:cNvSpPr>
          <p:nvPr>
            <p:ph type="ctrTitle"/>
          </p:nvPr>
        </p:nvSpPr>
        <p:spPr>
          <a:xfrm>
            <a:off x="1816893" y="178593"/>
            <a:ext cx="9937553" cy="5232797"/>
          </a:xfrm>
        </p:spPr>
        <p:txBody>
          <a:bodyPr/>
          <a:lstStyle/>
          <a:p>
            <a:r>
              <a:rPr lang="en-IN" b="1" dirty="0"/>
              <a:t>Bhai Parmanand vidya mandir</a:t>
            </a:r>
            <a:endParaRPr lang="en-US" b="1" dirty="0"/>
          </a:p>
        </p:txBody>
      </p:sp>
      <p:pic>
        <p:nvPicPr>
          <p:cNvPr id="3" name="Picture 3">
            <a:extLst>
              <a:ext uri="{FF2B5EF4-FFF2-40B4-BE49-F238E27FC236}">
                <a16:creationId xmlns:a16="http://schemas.microsoft.com/office/drawing/2014/main" id="{199E9991-3864-4CF3-9EB7-CF7EC49A86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740" y="1281138"/>
            <a:ext cx="2232315" cy="1813756"/>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044103917"/>
      </p:ext>
    </p:extLst>
  </p:cSld>
  <p:clrMapOvr>
    <a:masterClrMapping/>
  </p:clrMapOvr>
  <mc:AlternateContent xmlns:mc="http://schemas.openxmlformats.org/markup-compatibility/2006" xmlns:p14="http://schemas.microsoft.com/office/powerpoint/2010/main">
    <mc:Choice Requires="p14">
      <p:transition spd="slow" p14:dur="2000" advTm="2000">
        <p14:vortex dir="r"/>
        <p:sndAc>
          <p:stSnd>
            <p:snd r:embed="rId2" name="Sequence 01.wav"/>
          </p:stSnd>
        </p:sndAc>
      </p:transition>
    </mc:Choice>
    <mc:Fallback xmlns="">
      <p:transition spd="slow" advTm="2000">
        <p:fade/>
        <p:sndAc>
          <p:stSnd>
            <p:snd r:embed="rId4" name="Sequence 01.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C0C67-A1F0-0949-9EE6-1C33D9848C23}"/>
              </a:ext>
            </a:extLst>
          </p:cNvPr>
          <p:cNvSpPr>
            <a:spLocks noGrp="1"/>
          </p:cNvSpPr>
          <p:nvPr>
            <p:ph type="title"/>
          </p:nvPr>
        </p:nvSpPr>
        <p:spPr/>
        <p:txBody>
          <a:bodyPr/>
          <a:lstStyle/>
          <a:p>
            <a:r>
              <a:rPr lang="en-IN"/>
              <a:t>Name of participants</a:t>
            </a:r>
            <a:endParaRPr lang="en-US"/>
          </a:p>
        </p:txBody>
      </p:sp>
      <p:sp>
        <p:nvSpPr>
          <p:cNvPr id="3" name="Content Placeholder 2">
            <a:extLst>
              <a:ext uri="{FF2B5EF4-FFF2-40B4-BE49-F238E27FC236}">
                <a16:creationId xmlns:a16="http://schemas.microsoft.com/office/drawing/2014/main" id="{D8243309-87E4-4E4A-8249-C87348A78CE8}"/>
              </a:ext>
            </a:extLst>
          </p:cNvPr>
          <p:cNvSpPr>
            <a:spLocks noGrp="1"/>
          </p:cNvSpPr>
          <p:nvPr>
            <p:ph idx="1"/>
          </p:nvPr>
        </p:nvSpPr>
        <p:spPr/>
        <p:txBody>
          <a:bodyPr/>
          <a:lstStyle/>
          <a:p>
            <a:r>
              <a:rPr lang="en-IN" dirty="0"/>
              <a:t>Vivek Prakash</a:t>
            </a:r>
          </a:p>
          <a:p>
            <a:r>
              <a:rPr lang="en-IN" dirty="0"/>
              <a:t>Kartik Bhatia </a:t>
            </a:r>
          </a:p>
          <a:p>
            <a:endParaRPr lang="en-US" dirty="0"/>
          </a:p>
        </p:txBody>
      </p:sp>
    </p:spTree>
    <p:extLst>
      <p:ext uri="{BB962C8B-B14F-4D97-AF65-F5344CB8AC3E}">
        <p14:creationId xmlns:p14="http://schemas.microsoft.com/office/powerpoint/2010/main" val="2394128790"/>
      </p:ext>
    </p:extLst>
  </p:cSld>
  <p:clrMapOvr>
    <a:masterClrMapping/>
  </p:clrMapOvr>
  <mc:AlternateContent xmlns:mc="http://schemas.openxmlformats.org/markup-compatibility/2006" xmlns:p14="http://schemas.microsoft.com/office/powerpoint/2010/main">
    <mc:Choice Requires="p14">
      <p:transition spd="slow" p14:dur="3000" advTm="3000">
        <p14:vortex dir="r"/>
        <p:sndAc>
          <p:stSnd>
            <p:snd r:embed="rId2" name="Sequence 01.wav"/>
          </p:stSnd>
        </p:sndAc>
      </p:transition>
    </mc:Choice>
    <mc:Fallback xmlns="">
      <p:transition spd="slow" advTm="3000">
        <p:fade/>
        <p:sndAc>
          <p:stSnd>
            <p:snd r:embed="rId3" name="Sequence 01.wav"/>
          </p:stSnd>
        </p:sndAc>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E5295CE-89C2-BF4D-8C06-C3D1C214B33F}"/>
              </a:ext>
            </a:extLst>
          </p:cNvPr>
          <p:cNvSpPr txBox="1"/>
          <p:nvPr/>
        </p:nvSpPr>
        <p:spPr>
          <a:xfrm>
            <a:off x="1599308" y="3167390"/>
            <a:ext cx="5455146" cy="523220"/>
          </a:xfrm>
          <a:prstGeom prst="rect">
            <a:avLst/>
          </a:prstGeom>
          <a:noFill/>
        </p:spPr>
        <p:txBody>
          <a:bodyPr wrap="square" rtlCol="0">
            <a:spAutoFit/>
          </a:bodyPr>
          <a:lstStyle/>
          <a:p>
            <a:pPr algn="l"/>
            <a:r>
              <a:rPr lang="en-IN" sz="2800"/>
              <a:t>That was all about our project . </a:t>
            </a:r>
            <a:endParaRPr lang="en-US" sz="2800"/>
          </a:p>
        </p:txBody>
      </p:sp>
      <p:sp>
        <p:nvSpPr>
          <p:cNvPr id="5" name="TextBox 4">
            <a:extLst>
              <a:ext uri="{FF2B5EF4-FFF2-40B4-BE49-F238E27FC236}">
                <a16:creationId xmlns:a16="http://schemas.microsoft.com/office/drawing/2014/main" id="{6E3E6BBD-4E4E-BB46-AE61-0E797F95707C}"/>
              </a:ext>
            </a:extLst>
          </p:cNvPr>
          <p:cNvSpPr txBox="1"/>
          <p:nvPr/>
        </p:nvSpPr>
        <p:spPr>
          <a:xfrm>
            <a:off x="1483220" y="812602"/>
            <a:ext cx="9393139" cy="646331"/>
          </a:xfrm>
          <a:prstGeom prst="rect">
            <a:avLst/>
          </a:prstGeom>
          <a:noFill/>
        </p:spPr>
        <p:txBody>
          <a:bodyPr wrap="square" rtlCol="0">
            <a:spAutoFit/>
          </a:bodyPr>
          <a:lstStyle/>
          <a:p>
            <a:pPr algn="ctr"/>
            <a:r>
              <a:rPr lang="en-IN" sz="3600"/>
              <a:t>THANK YOU </a:t>
            </a:r>
            <a:endParaRPr lang="en-US" sz="3600"/>
          </a:p>
        </p:txBody>
      </p:sp>
    </p:spTree>
    <p:extLst>
      <p:ext uri="{BB962C8B-B14F-4D97-AF65-F5344CB8AC3E}">
        <p14:creationId xmlns:p14="http://schemas.microsoft.com/office/powerpoint/2010/main" val="437368948"/>
      </p:ext>
    </p:extLst>
  </p:cSld>
  <p:clrMapOvr>
    <a:masterClrMapping/>
  </p:clrMapOvr>
  <mc:AlternateContent xmlns:mc="http://schemas.openxmlformats.org/markup-compatibility/2006" xmlns:p14="http://schemas.microsoft.com/office/powerpoint/2010/main">
    <mc:Choice Requires="p14">
      <p:transition spd="slow" p14:dur="3000" advTm="3000">
        <p14:vortex dir="r"/>
        <p:sndAc>
          <p:stSnd>
            <p:snd r:embed="rId2" name="Sequence 01.wav"/>
          </p:stSnd>
        </p:sndAc>
      </p:transition>
    </mc:Choice>
    <mc:Fallback xmlns="">
      <p:transition spd="slow" advTm="3000">
        <p:fade/>
        <p:sndAc>
          <p:stSnd>
            <p:snd r:embed="rId3" name="Sequence 01.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56FE5-D026-A845-973E-E38D852EBF02}"/>
              </a:ext>
            </a:extLst>
          </p:cNvPr>
          <p:cNvSpPr>
            <a:spLocks noGrp="1"/>
          </p:cNvSpPr>
          <p:nvPr>
            <p:ph type="title"/>
          </p:nvPr>
        </p:nvSpPr>
        <p:spPr>
          <a:xfrm>
            <a:off x="1141413" y="618517"/>
            <a:ext cx="9905998" cy="5801927"/>
          </a:xfrm>
        </p:spPr>
        <p:txBody>
          <a:bodyPr/>
          <a:lstStyle/>
          <a:p>
            <a:r>
              <a:rPr lang="en-IN" sz="5400" b="1" dirty="0"/>
              <a:t>Sub theme :</a:t>
            </a:r>
            <a:br>
              <a:rPr lang="en-IN" sz="5400" b="1" dirty="0"/>
            </a:br>
            <a:br>
              <a:rPr lang="en-IN" sz="5400" b="1" dirty="0"/>
            </a:br>
            <a:r>
              <a:rPr lang="en-IN" b="1" dirty="0"/>
              <a:t>Transport and communication</a:t>
            </a:r>
            <a:endParaRPr lang="en-US" b="1" dirty="0"/>
          </a:p>
        </p:txBody>
      </p:sp>
    </p:spTree>
    <p:extLst>
      <p:ext uri="{BB962C8B-B14F-4D97-AF65-F5344CB8AC3E}">
        <p14:creationId xmlns:p14="http://schemas.microsoft.com/office/powerpoint/2010/main" val="1448041034"/>
      </p:ext>
    </p:extLst>
  </p:cSld>
  <p:clrMapOvr>
    <a:masterClrMapping/>
  </p:clrMapOvr>
  <mc:AlternateContent xmlns:mc="http://schemas.openxmlformats.org/markup-compatibility/2006" xmlns:p14="http://schemas.microsoft.com/office/powerpoint/2010/main">
    <mc:Choice Requires="p14">
      <p:transition spd="slow" p14:dur="3000" advTm="2000">
        <p14:vortex dir="r"/>
        <p:sndAc>
          <p:stSnd>
            <p:snd r:embed="rId2" name="Sequence 01.wav"/>
          </p:stSnd>
        </p:sndAc>
      </p:transition>
    </mc:Choice>
    <mc:Fallback xmlns="">
      <p:transition spd="slow" advTm="2000">
        <p:fade/>
        <p:sndAc>
          <p:stSnd>
            <p:snd r:embed="rId3" name="Sequence 01.wav"/>
          </p:stSnd>
        </p:sndAc>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D70F6-AEC7-EC41-AEE0-1804579724D6}"/>
              </a:ext>
            </a:extLst>
          </p:cNvPr>
          <p:cNvSpPr>
            <a:spLocks noGrp="1"/>
          </p:cNvSpPr>
          <p:nvPr>
            <p:ph type="title"/>
          </p:nvPr>
        </p:nvSpPr>
        <p:spPr>
          <a:xfrm>
            <a:off x="1143001" y="76837"/>
            <a:ext cx="9905998" cy="1838127"/>
          </a:xfrm>
        </p:spPr>
        <p:txBody>
          <a:bodyPr>
            <a:noAutofit/>
          </a:bodyPr>
          <a:lstStyle/>
          <a:p>
            <a:pPr algn="ctr"/>
            <a:r>
              <a:rPr lang="en-IN" sz="8000" b="1" dirty="0"/>
              <a:t>Blind’s Partner</a:t>
            </a:r>
            <a:endParaRPr lang="en-US" sz="8000" b="1" dirty="0"/>
          </a:p>
        </p:txBody>
      </p:sp>
      <p:cxnSp>
        <p:nvCxnSpPr>
          <p:cNvPr id="4" name="Straight Connector 3">
            <a:extLst>
              <a:ext uri="{FF2B5EF4-FFF2-40B4-BE49-F238E27FC236}">
                <a16:creationId xmlns:a16="http://schemas.microsoft.com/office/drawing/2014/main" id="{936E30C5-9F13-4348-8BC4-D001FFE3413B}"/>
              </a:ext>
            </a:extLst>
          </p:cNvPr>
          <p:cNvCxnSpPr/>
          <p:nvPr/>
        </p:nvCxnSpPr>
        <p:spPr>
          <a:xfrm>
            <a:off x="6096000" y="1295985"/>
            <a:ext cx="0" cy="100935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70895F3-7C56-497D-A580-192DB16249CE}"/>
              </a:ext>
            </a:extLst>
          </p:cNvPr>
          <p:cNvCxnSpPr/>
          <p:nvPr/>
        </p:nvCxnSpPr>
        <p:spPr>
          <a:xfrm>
            <a:off x="6124136" y="2305342"/>
            <a:ext cx="3695114"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D3D27D6-7EBB-4DF4-AEF6-67E84E85A81D}"/>
              </a:ext>
            </a:extLst>
          </p:cNvPr>
          <p:cNvCxnSpPr/>
          <p:nvPr/>
        </p:nvCxnSpPr>
        <p:spPr>
          <a:xfrm flipH="1">
            <a:off x="2335238" y="2305342"/>
            <a:ext cx="3788898"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9A9A306-5CD6-4A5B-AE8B-89591C8D5A6A}"/>
              </a:ext>
            </a:extLst>
          </p:cNvPr>
          <p:cNvCxnSpPr/>
          <p:nvPr/>
        </p:nvCxnSpPr>
        <p:spPr>
          <a:xfrm>
            <a:off x="2377439" y="2305342"/>
            <a:ext cx="0" cy="70690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CD659DD-5121-486A-8859-ED468B271D41}"/>
              </a:ext>
            </a:extLst>
          </p:cNvPr>
          <p:cNvCxnSpPr/>
          <p:nvPr/>
        </p:nvCxnSpPr>
        <p:spPr>
          <a:xfrm>
            <a:off x="9791114" y="2305342"/>
            <a:ext cx="0" cy="70690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771B8CC6-D952-44DE-99C8-1B28B2A9C825}"/>
              </a:ext>
            </a:extLst>
          </p:cNvPr>
          <p:cNvSpPr txBox="1"/>
          <p:nvPr/>
        </p:nvSpPr>
        <p:spPr>
          <a:xfrm>
            <a:off x="281413" y="2922427"/>
            <a:ext cx="4441879" cy="923330"/>
          </a:xfrm>
          <a:prstGeom prst="rect">
            <a:avLst/>
          </a:prstGeom>
          <a:noFill/>
        </p:spPr>
        <p:txBody>
          <a:bodyPr wrap="square" rtlCol="0">
            <a:spAutoFit/>
          </a:bodyPr>
          <a:lstStyle/>
          <a:p>
            <a:r>
              <a:rPr lang="en-IN" sz="5400" dirty="0"/>
              <a:t>BLIND’S STICK</a:t>
            </a:r>
          </a:p>
        </p:txBody>
      </p:sp>
      <p:sp>
        <p:nvSpPr>
          <p:cNvPr id="17" name="TextBox 16">
            <a:extLst>
              <a:ext uri="{FF2B5EF4-FFF2-40B4-BE49-F238E27FC236}">
                <a16:creationId xmlns:a16="http://schemas.microsoft.com/office/drawing/2014/main" id="{7E61AFAE-C381-4268-AB7B-41B38A40D340}"/>
              </a:ext>
            </a:extLst>
          </p:cNvPr>
          <p:cNvSpPr txBox="1"/>
          <p:nvPr/>
        </p:nvSpPr>
        <p:spPr>
          <a:xfrm>
            <a:off x="7241345" y="2922427"/>
            <a:ext cx="4669239" cy="923330"/>
          </a:xfrm>
          <a:prstGeom prst="rect">
            <a:avLst/>
          </a:prstGeom>
          <a:noFill/>
        </p:spPr>
        <p:txBody>
          <a:bodyPr wrap="square" rtlCol="0">
            <a:spAutoFit/>
          </a:bodyPr>
          <a:lstStyle/>
          <a:p>
            <a:r>
              <a:rPr lang="en-IN" sz="5400" dirty="0"/>
              <a:t>BLIND’S GLOVE</a:t>
            </a:r>
          </a:p>
        </p:txBody>
      </p:sp>
      <p:pic>
        <p:nvPicPr>
          <p:cNvPr id="5" name="Picture 4">
            <a:extLst>
              <a:ext uri="{FF2B5EF4-FFF2-40B4-BE49-F238E27FC236}">
                <a16:creationId xmlns:a16="http://schemas.microsoft.com/office/drawing/2014/main" id="{9250FCEE-E84D-47E9-A5C0-8BF6D862690D}"/>
              </a:ext>
            </a:extLst>
          </p:cNvPr>
          <p:cNvPicPr>
            <a:picLocks noChangeAspect="1"/>
          </p:cNvPicPr>
          <p:nvPr/>
        </p:nvPicPr>
        <p:blipFill>
          <a:blip r:embed="rId3"/>
          <a:stretch>
            <a:fillRect/>
          </a:stretch>
        </p:blipFill>
        <p:spPr>
          <a:xfrm>
            <a:off x="1258057" y="3727951"/>
            <a:ext cx="2068516" cy="3100016"/>
          </a:xfrm>
          <a:prstGeom prst="rect">
            <a:avLst/>
          </a:prstGeom>
        </p:spPr>
      </p:pic>
      <p:pic>
        <p:nvPicPr>
          <p:cNvPr id="7" name="Picture 6">
            <a:extLst>
              <a:ext uri="{FF2B5EF4-FFF2-40B4-BE49-F238E27FC236}">
                <a16:creationId xmlns:a16="http://schemas.microsoft.com/office/drawing/2014/main" id="{65C1E030-706E-48E8-9FD0-40A75A054CE3}"/>
              </a:ext>
            </a:extLst>
          </p:cNvPr>
          <p:cNvPicPr>
            <a:picLocks noChangeAspect="1"/>
          </p:cNvPicPr>
          <p:nvPr/>
        </p:nvPicPr>
        <p:blipFill>
          <a:blip r:embed="rId4"/>
          <a:stretch>
            <a:fillRect/>
          </a:stretch>
        </p:blipFill>
        <p:spPr>
          <a:xfrm>
            <a:off x="7682844" y="3845757"/>
            <a:ext cx="4216539" cy="2813526"/>
          </a:xfrm>
          <a:prstGeom prst="rect">
            <a:avLst/>
          </a:prstGeom>
        </p:spPr>
      </p:pic>
    </p:spTree>
    <p:extLst>
      <p:ext uri="{BB962C8B-B14F-4D97-AF65-F5344CB8AC3E}">
        <p14:creationId xmlns:p14="http://schemas.microsoft.com/office/powerpoint/2010/main" val="2511341468"/>
      </p:ext>
    </p:extLst>
  </p:cSld>
  <p:clrMapOvr>
    <a:masterClrMapping/>
  </p:clrMapOvr>
  <mc:AlternateContent xmlns:mc="http://schemas.openxmlformats.org/markup-compatibility/2006" xmlns:p14="http://schemas.microsoft.com/office/powerpoint/2010/main">
    <mc:Choice Requires="p14">
      <p:transition spd="slow" p14:dur="3000" advTm="15000">
        <p14:vortex dir="r"/>
        <p:sndAc>
          <p:stSnd>
            <p:snd r:embed="rId2" name="Sequence 01.wav"/>
          </p:stSnd>
        </p:sndAc>
      </p:transition>
    </mc:Choice>
    <mc:Fallback xmlns="">
      <p:transition spd="slow" advTm="15000">
        <p:fade/>
        <p:sndAc>
          <p:stSnd>
            <p:snd r:embed="rId5" name="Sequence 01.wav"/>
          </p:stSnd>
        </p:sndAc>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3FCAB-52AF-3041-A785-493751EE2803}"/>
              </a:ext>
            </a:extLst>
          </p:cNvPr>
          <p:cNvSpPr>
            <a:spLocks noGrp="1"/>
          </p:cNvSpPr>
          <p:nvPr>
            <p:ph type="title"/>
          </p:nvPr>
        </p:nvSpPr>
        <p:spPr>
          <a:xfrm>
            <a:off x="1143001" y="-112996"/>
            <a:ext cx="9905998" cy="1478570"/>
          </a:xfrm>
        </p:spPr>
        <p:txBody>
          <a:bodyPr>
            <a:normAutofit/>
          </a:bodyPr>
          <a:lstStyle/>
          <a:p>
            <a:pPr algn="ctr"/>
            <a:r>
              <a:rPr lang="en-IN" sz="8000" b="1" dirty="0" err="1"/>
              <a:t>Blind’S</a:t>
            </a:r>
            <a:r>
              <a:rPr lang="en-IN" sz="8000" b="1" dirty="0"/>
              <a:t> glove</a:t>
            </a:r>
            <a:endParaRPr lang="en-US" sz="8000" b="1" dirty="0"/>
          </a:p>
        </p:txBody>
      </p:sp>
      <p:pic>
        <p:nvPicPr>
          <p:cNvPr id="6" name="Picture 6">
            <a:extLst>
              <a:ext uri="{FF2B5EF4-FFF2-40B4-BE49-F238E27FC236}">
                <a16:creationId xmlns:a16="http://schemas.microsoft.com/office/drawing/2014/main" id="{616BC7FC-5DE3-F648-A3AC-40A48AB23821}"/>
              </a:ext>
            </a:extLst>
          </p:cNvPr>
          <p:cNvPicPr>
            <a:picLocks noChangeAspect="1"/>
          </p:cNvPicPr>
          <p:nvPr/>
        </p:nvPicPr>
        <p:blipFill>
          <a:blip r:embed="rId3"/>
          <a:stretch>
            <a:fillRect/>
          </a:stretch>
        </p:blipFill>
        <p:spPr>
          <a:xfrm>
            <a:off x="1070579" y="3334222"/>
            <a:ext cx="4324412" cy="2351430"/>
          </a:xfrm>
          <a:prstGeom prst="rect">
            <a:avLst/>
          </a:prstGeom>
        </p:spPr>
      </p:pic>
      <p:sp>
        <p:nvSpPr>
          <p:cNvPr id="10" name="TextBox 9">
            <a:extLst>
              <a:ext uri="{FF2B5EF4-FFF2-40B4-BE49-F238E27FC236}">
                <a16:creationId xmlns:a16="http://schemas.microsoft.com/office/drawing/2014/main" id="{CD3B6B6E-A56B-034C-96E4-CD44E3579EB4}"/>
              </a:ext>
            </a:extLst>
          </p:cNvPr>
          <p:cNvSpPr txBox="1"/>
          <p:nvPr/>
        </p:nvSpPr>
        <p:spPr>
          <a:xfrm>
            <a:off x="5616772" y="3271798"/>
            <a:ext cx="6045399" cy="3539430"/>
          </a:xfrm>
          <a:prstGeom prst="rect">
            <a:avLst/>
          </a:prstGeom>
          <a:noFill/>
        </p:spPr>
        <p:txBody>
          <a:bodyPr wrap="square" rtlCol="0">
            <a:spAutoFit/>
          </a:bodyPr>
          <a:lstStyle/>
          <a:p>
            <a:pPr algn="l"/>
            <a:r>
              <a:rPr lang="en-IN" sz="2800" dirty="0"/>
              <a:t>Here we have used a SONAR sensor withe the Arduino board if any object in range of 30cm comes in front of the blind person, then the hand starts vibrating because of a motor </a:t>
            </a:r>
            <a:r>
              <a:rPr lang="en-IN" sz="2800" dirty="0" err="1"/>
              <a:t>attatched</a:t>
            </a:r>
            <a:r>
              <a:rPr lang="en-IN" sz="2800" dirty="0"/>
              <a:t>. As we know that the person cannot move his stick in all directions easily, so this can be used as an alternative.</a:t>
            </a:r>
            <a:endParaRPr lang="en-US" sz="2800" dirty="0"/>
          </a:p>
        </p:txBody>
      </p:sp>
      <p:pic>
        <p:nvPicPr>
          <p:cNvPr id="5" name="Picture 4">
            <a:extLst>
              <a:ext uri="{FF2B5EF4-FFF2-40B4-BE49-F238E27FC236}">
                <a16:creationId xmlns:a16="http://schemas.microsoft.com/office/drawing/2014/main" id="{5BAA0D21-0586-44FC-B788-9416C851AFE5}"/>
              </a:ext>
            </a:extLst>
          </p:cNvPr>
          <p:cNvPicPr>
            <a:picLocks noChangeAspect="1"/>
          </p:cNvPicPr>
          <p:nvPr/>
        </p:nvPicPr>
        <p:blipFill>
          <a:blip r:embed="rId4"/>
          <a:stretch>
            <a:fillRect/>
          </a:stretch>
        </p:blipFill>
        <p:spPr>
          <a:xfrm>
            <a:off x="1070579" y="1063711"/>
            <a:ext cx="4324412" cy="2208087"/>
          </a:xfrm>
          <a:prstGeom prst="rect">
            <a:avLst/>
          </a:prstGeom>
        </p:spPr>
      </p:pic>
      <p:pic>
        <p:nvPicPr>
          <p:cNvPr id="12" name="Picture 11">
            <a:extLst>
              <a:ext uri="{FF2B5EF4-FFF2-40B4-BE49-F238E27FC236}">
                <a16:creationId xmlns:a16="http://schemas.microsoft.com/office/drawing/2014/main" id="{0B1E724F-A5F0-4B65-AFC7-F15DC82E8A19}"/>
              </a:ext>
            </a:extLst>
          </p:cNvPr>
          <p:cNvPicPr>
            <a:picLocks noChangeAspect="1"/>
          </p:cNvPicPr>
          <p:nvPr/>
        </p:nvPicPr>
        <p:blipFill>
          <a:blip r:embed="rId5"/>
          <a:stretch>
            <a:fillRect/>
          </a:stretch>
        </p:blipFill>
        <p:spPr>
          <a:xfrm>
            <a:off x="5616772" y="1079363"/>
            <a:ext cx="3643531" cy="2192435"/>
          </a:xfrm>
          <a:prstGeom prst="rect">
            <a:avLst/>
          </a:prstGeom>
        </p:spPr>
      </p:pic>
    </p:spTree>
    <p:extLst>
      <p:ext uri="{BB962C8B-B14F-4D97-AF65-F5344CB8AC3E}">
        <p14:creationId xmlns:p14="http://schemas.microsoft.com/office/powerpoint/2010/main" val="354034157"/>
      </p:ext>
    </p:extLst>
  </p:cSld>
  <p:clrMapOvr>
    <a:masterClrMapping/>
  </p:clrMapOvr>
  <mc:AlternateContent xmlns:mc="http://schemas.openxmlformats.org/markup-compatibility/2006" xmlns:p14="http://schemas.microsoft.com/office/powerpoint/2010/main">
    <mc:Choice Requires="p14">
      <p:transition spd="slow" p14:dur="3000" advTm="20000">
        <p14:vortex dir="r"/>
        <p:sndAc>
          <p:stSnd>
            <p:snd r:embed="rId2" name="Sequence 01.wav"/>
          </p:stSnd>
        </p:sndAc>
      </p:transition>
    </mc:Choice>
    <mc:Fallback xmlns="">
      <p:transition spd="slow" advTm="20000">
        <p:fade/>
        <p:sndAc>
          <p:stSnd>
            <p:snd r:embed="rId6" name="Sequence 01.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BB78F-BDB1-4B5A-A6CB-B96726CC7D47}"/>
              </a:ext>
            </a:extLst>
          </p:cNvPr>
          <p:cNvSpPr>
            <a:spLocks noGrp="1"/>
          </p:cNvSpPr>
          <p:nvPr>
            <p:ph type="title"/>
          </p:nvPr>
        </p:nvSpPr>
        <p:spPr>
          <a:xfrm>
            <a:off x="1143001" y="0"/>
            <a:ext cx="9905998" cy="1223889"/>
          </a:xfrm>
        </p:spPr>
        <p:txBody>
          <a:bodyPr>
            <a:normAutofit/>
          </a:bodyPr>
          <a:lstStyle/>
          <a:p>
            <a:pPr algn="ctr"/>
            <a:r>
              <a:rPr lang="en-IN" sz="8000" b="1" dirty="0"/>
              <a:t>BLIND’S STICK</a:t>
            </a:r>
          </a:p>
        </p:txBody>
      </p:sp>
      <p:sp>
        <p:nvSpPr>
          <p:cNvPr id="7" name="TextBox 6">
            <a:extLst>
              <a:ext uri="{FF2B5EF4-FFF2-40B4-BE49-F238E27FC236}">
                <a16:creationId xmlns:a16="http://schemas.microsoft.com/office/drawing/2014/main" id="{3C017C76-1C4F-487B-A9DE-A068E32A7FDD}"/>
              </a:ext>
            </a:extLst>
          </p:cNvPr>
          <p:cNvSpPr txBox="1"/>
          <p:nvPr/>
        </p:nvSpPr>
        <p:spPr>
          <a:xfrm>
            <a:off x="5631544" y="2180491"/>
            <a:ext cx="5222096" cy="3539430"/>
          </a:xfrm>
          <a:prstGeom prst="rect">
            <a:avLst/>
          </a:prstGeom>
          <a:noFill/>
        </p:spPr>
        <p:txBody>
          <a:bodyPr wrap="square" rtlCol="0">
            <a:spAutoFit/>
          </a:bodyPr>
          <a:lstStyle/>
          <a:p>
            <a:r>
              <a:rPr lang="en-IN" sz="3200" dirty="0"/>
              <a:t>We have made this stick with an idea so that blind people can help themselves rather than taking help from others . We have added all the features that a blind person requires to fulfil his needs .</a:t>
            </a:r>
          </a:p>
        </p:txBody>
      </p:sp>
      <p:pic>
        <p:nvPicPr>
          <p:cNvPr id="8" name="Picture 7">
            <a:extLst>
              <a:ext uri="{FF2B5EF4-FFF2-40B4-BE49-F238E27FC236}">
                <a16:creationId xmlns:a16="http://schemas.microsoft.com/office/drawing/2014/main" id="{69B68CC7-AB88-4EBD-BFE7-04219D16170B}"/>
              </a:ext>
            </a:extLst>
          </p:cNvPr>
          <p:cNvPicPr>
            <a:picLocks noChangeAspect="1"/>
          </p:cNvPicPr>
          <p:nvPr/>
        </p:nvPicPr>
        <p:blipFill>
          <a:blip r:embed="rId3"/>
          <a:stretch>
            <a:fillRect/>
          </a:stretch>
        </p:blipFill>
        <p:spPr>
          <a:xfrm>
            <a:off x="845990" y="1351327"/>
            <a:ext cx="3275843" cy="4909396"/>
          </a:xfrm>
          <a:prstGeom prst="rect">
            <a:avLst/>
          </a:prstGeom>
        </p:spPr>
      </p:pic>
    </p:spTree>
    <p:extLst>
      <p:ext uri="{BB962C8B-B14F-4D97-AF65-F5344CB8AC3E}">
        <p14:creationId xmlns:p14="http://schemas.microsoft.com/office/powerpoint/2010/main" val="1559514669"/>
      </p:ext>
    </p:extLst>
  </p:cSld>
  <p:clrMapOvr>
    <a:masterClrMapping/>
  </p:clrMapOvr>
  <mc:AlternateContent xmlns:mc="http://schemas.openxmlformats.org/markup-compatibility/2006" xmlns:p14="http://schemas.microsoft.com/office/powerpoint/2010/main">
    <mc:Choice Requires="p14">
      <p:transition spd="slow" p14:dur="3000" advTm="20000">
        <p14:vortex dir="r"/>
        <p:sndAc>
          <p:stSnd>
            <p:snd r:embed="rId2" name="Sequence 01.wav"/>
          </p:stSnd>
        </p:sndAc>
      </p:transition>
    </mc:Choice>
    <mc:Fallback xmlns="">
      <p:transition spd="slow" advTm="20000">
        <p:fade/>
        <p:sndAc>
          <p:stSnd>
            <p:snd r:embed="rId4" name="Sequence 01.wav"/>
          </p:stSnd>
        </p:sndAc>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4A412-5B2A-434F-ADED-A5200F13A062}"/>
              </a:ext>
            </a:extLst>
          </p:cNvPr>
          <p:cNvSpPr>
            <a:spLocks noGrp="1"/>
          </p:cNvSpPr>
          <p:nvPr>
            <p:ph type="title"/>
          </p:nvPr>
        </p:nvSpPr>
        <p:spPr>
          <a:xfrm>
            <a:off x="1141413" y="618517"/>
            <a:ext cx="9905998" cy="448281"/>
          </a:xfrm>
        </p:spPr>
        <p:txBody>
          <a:bodyPr>
            <a:normAutofit fontScale="90000"/>
          </a:bodyPr>
          <a:lstStyle/>
          <a:p>
            <a:r>
              <a:rPr lang="en-IN"/>
              <a:t>Ldr sensor – light dependent resistor</a:t>
            </a:r>
            <a:endParaRPr lang="en-US"/>
          </a:p>
        </p:txBody>
      </p:sp>
      <p:sp>
        <p:nvSpPr>
          <p:cNvPr id="11" name="TextBox 10">
            <a:extLst>
              <a:ext uri="{FF2B5EF4-FFF2-40B4-BE49-F238E27FC236}">
                <a16:creationId xmlns:a16="http://schemas.microsoft.com/office/drawing/2014/main" id="{4973CB1B-511B-AF4B-82A1-B430F401D3C1}"/>
              </a:ext>
            </a:extLst>
          </p:cNvPr>
          <p:cNvSpPr txBox="1"/>
          <p:nvPr/>
        </p:nvSpPr>
        <p:spPr>
          <a:xfrm>
            <a:off x="4616346" y="2250280"/>
            <a:ext cx="3857625" cy="3108543"/>
          </a:xfrm>
          <a:prstGeom prst="rect">
            <a:avLst/>
          </a:prstGeom>
          <a:noFill/>
        </p:spPr>
        <p:txBody>
          <a:bodyPr wrap="square" rtlCol="0">
            <a:spAutoFit/>
          </a:bodyPr>
          <a:lstStyle/>
          <a:p>
            <a:pPr algn="l"/>
            <a:r>
              <a:rPr lang="en-IN" sz="2800" dirty="0"/>
              <a:t>Here we have used a LDR sensor . It is a light detecting sensor. In normal day light the LED’s start glowing . It makes the blind person visible in night.</a:t>
            </a:r>
            <a:endParaRPr lang="en-US" sz="2800" dirty="0"/>
          </a:p>
        </p:txBody>
      </p:sp>
      <p:pic>
        <p:nvPicPr>
          <p:cNvPr id="5" name="Picture 4">
            <a:extLst>
              <a:ext uri="{FF2B5EF4-FFF2-40B4-BE49-F238E27FC236}">
                <a16:creationId xmlns:a16="http://schemas.microsoft.com/office/drawing/2014/main" id="{FF45514B-12E0-4482-ACF5-B459CCB38B73}"/>
              </a:ext>
            </a:extLst>
          </p:cNvPr>
          <p:cNvPicPr>
            <a:picLocks noChangeAspect="1"/>
          </p:cNvPicPr>
          <p:nvPr/>
        </p:nvPicPr>
        <p:blipFill>
          <a:blip r:embed="rId3"/>
          <a:stretch>
            <a:fillRect/>
          </a:stretch>
        </p:blipFill>
        <p:spPr>
          <a:xfrm>
            <a:off x="1270890" y="1381572"/>
            <a:ext cx="2625861" cy="4845961"/>
          </a:xfrm>
          <a:prstGeom prst="rect">
            <a:avLst/>
          </a:prstGeom>
        </p:spPr>
      </p:pic>
    </p:spTree>
    <p:extLst>
      <p:ext uri="{BB962C8B-B14F-4D97-AF65-F5344CB8AC3E}">
        <p14:creationId xmlns:p14="http://schemas.microsoft.com/office/powerpoint/2010/main" val="328909634"/>
      </p:ext>
    </p:extLst>
  </p:cSld>
  <p:clrMapOvr>
    <a:masterClrMapping/>
  </p:clrMapOvr>
  <mc:AlternateContent xmlns:mc="http://schemas.openxmlformats.org/markup-compatibility/2006" xmlns:p14="http://schemas.microsoft.com/office/powerpoint/2010/main">
    <mc:Choice Requires="p14">
      <p:transition spd="slow" p14:dur="3000" advTm="20000">
        <p14:vortex dir="r"/>
        <p:sndAc>
          <p:stSnd>
            <p:snd r:embed="rId2" name="Sequence 01.wav"/>
          </p:stSnd>
        </p:sndAc>
      </p:transition>
    </mc:Choice>
    <mc:Fallback xmlns="">
      <p:transition spd="slow" advTm="20000">
        <p:fade/>
        <p:sndAc>
          <p:stSnd>
            <p:snd r:embed="rId4" name="Sequence 01.wav"/>
          </p:stSnd>
        </p:sndAc>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1E2DE-A826-3444-821F-0E69489F17FF}"/>
              </a:ext>
            </a:extLst>
          </p:cNvPr>
          <p:cNvSpPr>
            <a:spLocks noGrp="1"/>
          </p:cNvSpPr>
          <p:nvPr>
            <p:ph type="title"/>
          </p:nvPr>
        </p:nvSpPr>
        <p:spPr>
          <a:xfrm>
            <a:off x="1072011" y="-111732"/>
            <a:ext cx="9905998" cy="1478570"/>
          </a:xfrm>
        </p:spPr>
        <p:txBody>
          <a:bodyPr/>
          <a:lstStyle/>
          <a:p>
            <a:r>
              <a:rPr lang="en-IN"/>
              <a:t>Flame sensor </a:t>
            </a:r>
            <a:endParaRPr lang="en-US"/>
          </a:p>
        </p:txBody>
      </p:sp>
      <p:pic>
        <p:nvPicPr>
          <p:cNvPr id="4" name="Picture 4">
            <a:extLst>
              <a:ext uri="{FF2B5EF4-FFF2-40B4-BE49-F238E27FC236}">
                <a16:creationId xmlns:a16="http://schemas.microsoft.com/office/drawing/2014/main" id="{B76A261F-0E2E-3A4F-825F-410FD2DB421D}"/>
              </a:ext>
            </a:extLst>
          </p:cNvPr>
          <p:cNvPicPr>
            <a:picLocks noChangeAspect="1"/>
          </p:cNvPicPr>
          <p:nvPr/>
        </p:nvPicPr>
        <p:blipFill>
          <a:blip r:embed="rId3"/>
          <a:stretch>
            <a:fillRect/>
          </a:stretch>
        </p:blipFill>
        <p:spPr>
          <a:xfrm>
            <a:off x="1072011" y="2005540"/>
            <a:ext cx="2857052" cy="3689593"/>
          </a:xfrm>
          <a:prstGeom prst="rect">
            <a:avLst/>
          </a:prstGeom>
        </p:spPr>
      </p:pic>
      <p:pic>
        <p:nvPicPr>
          <p:cNvPr id="6" name="Picture 6">
            <a:extLst>
              <a:ext uri="{FF2B5EF4-FFF2-40B4-BE49-F238E27FC236}">
                <a16:creationId xmlns:a16="http://schemas.microsoft.com/office/drawing/2014/main" id="{04085BC1-8A34-3842-82C3-7A0D505821B4}"/>
              </a:ext>
            </a:extLst>
          </p:cNvPr>
          <p:cNvPicPr>
            <a:picLocks noChangeAspect="1"/>
          </p:cNvPicPr>
          <p:nvPr/>
        </p:nvPicPr>
        <p:blipFill>
          <a:blip r:embed="rId4"/>
          <a:stretch>
            <a:fillRect/>
          </a:stretch>
        </p:blipFill>
        <p:spPr>
          <a:xfrm>
            <a:off x="3998465" y="1989204"/>
            <a:ext cx="2993479" cy="3705930"/>
          </a:xfrm>
          <a:prstGeom prst="rect">
            <a:avLst/>
          </a:prstGeom>
        </p:spPr>
      </p:pic>
      <p:sp>
        <p:nvSpPr>
          <p:cNvPr id="8" name="TextBox 7">
            <a:extLst>
              <a:ext uri="{FF2B5EF4-FFF2-40B4-BE49-F238E27FC236}">
                <a16:creationId xmlns:a16="http://schemas.microsoft.com/office/drawing/2014/main" id="{D174E385-5FC5-7A41-8258-21D08DEEF5AE}"/>
              </a:ext>
            </a:extLst>
          </p:cNvPr>
          <p:cNvSpPr txBox="1"/>
          <p:nvPr/>
        </p:nvSpPr>
        <p:spPr>
          <a:xfrm>
            <a:off x="7061346" y="863041"/>
            <a:ext cx="4904435" cy="4832092"/>
          </a:xfrm>
          <a:prstGeom prst="rect">
            <a:avLst/>
          </a:prstGeom>
          <a:noFill/>
        </p:spPr>
        <p:txBody>
          <a:bodyPr wrap="square" rtlCol="0">
            <a:spAutoFit/>
          </a:bodyPr>
          <a:lstStyle/>
          <a:p>
            <a:pPr algn="l"/>
            <a:r>
              <a:rPr lang="en-IN" sz="2800"/>
              <a:t>Here we have used an Arduino board withw a flame sensor. Arduino board is a programmable board which can be programmed according to our will. The flame sensor detects fire and infrared lights . Even if the blind person has lost his stick somewhere in his room, he can press the button of remote and the buzzer will start beeping.</a:t>
            </a:r>
            <a:endParaRPr lang="en-US" sz="2800"/>
          </a:p>
        </p:txBody>
      </p:sp>
    </p:spTree>
    <p:extLst>
      <p:ext uri="{BB962C8B-B14F-4D97-AF65-F5344CB8AC3E}">
        <p14:creationId xmlns:p14="http://schemas.microsoft.com/office/powerpoint/2010/main" val="348893045"/>
      </p:ext>
    </p:extLst>
  </p:cSld>
  <p:clrMapOvr>
    <a:masterClrMapping/>
  </p:clrMapOvr>
  <mc:AlternateContent xmlns:mc="http://schemas.openxmlformats.org/markup-compatibility/2006" xmlns:p14="http://schemas.microsoft.com/office/powerpoint/2010/main">
    <mc:Choice Requires="p14">
      <p:transition spd="slow" p14:dur="3000" advTm="30000">
        <p14:vortex dir="r"/>
        <p:sndAc>
          <p:stSnd>
            <p:snd r:embed="rId2" name="Sequence 01.wav"/>
          </p:stSnd>
        </p:sndAc>
      </p:transition>
    </mc:Choice>
    <mc:Fallback xmlns="">
      <p:transition spd="slow" advTm="30000">
        <p:fade/>
        <p:sndAc>
          <p:stSnd>
            <p:snd r:embed="rId5" name="Sequence 01.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23EF2-0C56-8043-8E5E-E4113BCA262A}"/>
              </a:ext>
            </a:extLst>
          </p:cNvPr>
          <p:cNvSpPr>
            <a:spLocks noGrp="1"/>
          </p:cNvSpPr>
          <p:nvPr>
            <p:ph type="title"/>
          </p:nvPr>
        </p:nvSpPr>
        <p:spPr/>
        <p:txBody>
          <a:bodyPr/>
          <a:lstStyle/>
          <a:p>
            <a:r>
              <a:rPr lang="en-IN"/>
              <a:t>Sonar sensor – depth and distance</a:t>
            </a:r>
            <a:endParaRPr lang="en-US"/>
          </a:p>
        </p:txBody>
      </p:sp>
      <p:pic>
        <p:nvPicPr>
          <p:cNvPr id="6" name="Picture 6">
            <a:extLst>
              <a:ext uri="{FF2B5EF4-FFF2-40B4-BE49-F238E27FC236}">
                <a16:creationId xmlns:a16="http://schemas.microsoft.com/office/drawing/2014/main" id="{556BE723-74EB-FB44-9F0F-8C957C0317DA}"/>
              </a:ext>
            </a:extLst>
          </p:cNvPr>
          <p:cNvPicPr>
            <a:picLocks noChangeAspect="1"/>
          </p:cNvPicPr>
          <p:nvPr/>
        </p:nvPicPr>
        <p:blipFill>
          <a:blip r:embed="rId3"/>
          <a:stretch>
            <a:fillRect/>
          </a:stretch>
        </p:blipFill>
        <p:spPr>
          <a:xfrm>
            <a:off x="1207443" y="1732360"/>
            <a:ext cx="2203698" cy="2081584"/>
          </a:xfrm>
          <a:prstGeom prst="rect">
            <a:avLst/>
          </a:prstGeom>
        </p:spPr>
      </p:pic>
      <p:pic>
        <p:nvPicPr>
          <p:cNvPr id="8" name="Picture 8">
            <a:extLst>
              <a:ext uri="{FF2B5EF4-FFF2-40B4-BE49-F238E27FC236}">
                <a16:creationId xmlns:a16="http://schemas.microsoft.com/office/drawing/2014/main" id="{52BCEB2B-3A6C-D24A-BEF6-82DC4FF600EA}"/>
              </a:ext>
            </a:extLst>
          </p:cNvPr>
          <p:cNvPicPr>
            <a:picLocks noChangeAspect="1"/>
          </p:cNvPicPr>
          <p:nvPr/>
        </p:nvPicPr>
        <p:blipFill>
          <a:blip r:embed="rId4"/>
          <a:stretch>
            <a:fillRect/>
          </a:stretch>
        </p:blipFill>
        <p:spPr>
          <a:xfrm>
            <a:off x="1207443" y="4137794"/>
            <a:ext cx="2203698" cy="1942100"/>
          </a:xfrm>
          <a:prstGeom prst="rect">
            <a:avLst/>
          </a:prstGeom>
        </p:spPr>
      </p:pic>
      <p:pic>
        <p:nvPicPr>
          <p:cNvPr id="10" name="Picture 10">
            <a:extLst>
              <a:ext uri="{FF2B5EF4-FFF2-40B4-BE49-F238E27FC236}">
                <a16:creationId xmlns:a16="http://schemas.microsoft.com/office/drawing/2014/main" id="{BB70B8DF-D743-164E-8720-4781CB023C46}"/>
              </a:ext>
            </a:extLst>
          </p:cNvPr>
          <p:cNvPicPr>
            <a:picLocks noChangeAspect="1"/>
          </p:cNvPicPr>
          <p:nvPr/>
        </p:nvPicPr>
        <p:blipFill>
          <a:blip r:embed="rId5"/>
          <a:stretch>
            <a:fillRect/>
          </a:stretch>
        </p:blipFill>
        <p:spPr>
          <a:xfrm>
            <a:off x="3586599" y="1732360"/>
            <a:ext cx="3400393" cy="4347534"/>
          </a:xfrm>
          <a:prstGeom prst="rect">
            <a:avLst/>
          </a:prstGeom>
        </p:spPr>
      </p:pic>
      <p:sp>
        <p:nvSpPr>
          <p:cNvPr id="4" name="TextBox 3">
            <a:extLst>
              <a:ext uri="{FF2B5EF4-FFF2-40B4-BE49-F238E27FC236}">
                <a16:creationId xmlns:a16="http://schemas.microsoft.com/office/drawing/2014/main" id="{5541446D-0F18-6546-BA61-EC6F58C21A8D}"/>
              </a:ext>
            </a:extLst>
          </p:cNvPr>
          <p:cNvSpPr txBox="1"/>
          <p:nvPr/>
        </p:nvSpPr>
        <p:spPr>
          <a:xfrm>
            <a:off x="7460753" y="1745756"/>
            <a:ext cx="4004966" cy="4832092"/>
          </a:xfrm>
          <a:prstGeom prst="rect">
            <a:avLst/>
          </a:prstGeom>
          <a:noFill/>
        </p:spPr>
        <p:txBody>
          <a:bodyPr wrap="square" rtlCol="0">
            <a:spAutoFit/>
          </a:bodyPr>
          <a:lstStyle/>
          <a:p>
            <a:pPr algn="l"/>
            <a:r>
              <a:rPr lang="en-IN" sz="2800" dirty="0"/>
              <a:t>Here we have used two SONAR sensors with an Arduino board. If any object in the range of 60cm comes in front of the SONAR sensor then buzzer starts beeping. Also if there is a pit in front of blind person then the buzzer starts beeping loudly</a:t>
            </a:r>
            <a:r>
              <a:rPr lang="en-IN" dirty="0"/>
              <a:t>.</a:t>
            </a:r>
            <a:endParaRPr lang="en-US" dirty="0"/>
          </a:p>
        </p:txBody>
      </p:sp>
    </p:spTree>
    <p:extLst>
      <p:ext uri="{BB962C8B-B14F-4D97-AF65-F5344CB8AC3E}">
        <p14:creationId xmlns:p14="http://schemas.microsoft.com/office/powerpoint/2010/main" val="2292549216"/>
      </p:ext>
    </p:extLst>
  </p:cSld>
  <p:clrMapOvr>
    <a:masterClrMapping/>
  </p:clrMapOvr>
  <mc:AlternateContent xmlns:mc="http://schemas.openxmlformats.org/markup-compatibility/2006" xmlns:p14="http://schemas.microsoft.com/office/powerpoint/2010/main">
    <mc:Choice Requires="p14">
      <p:transition spd="slow" p14:dur="3000" advTm="30000">
        <p14:vortex dir="r"/>
        <p:sndAc>
          <p:stSnd>
            <p:snd r:embed="rId2" name="Sequence 01.wav"/>
          </p:stSnd>
        </p:sndAc>
      </p:transition>
    </mc:Choice>
    <mc:Fallback xmlns="">
      <p:transition spd="slow" advTm="30000">
        <p:fade/>
        <p:sndAc>
          <p:stSnd>
            <p:snd r:embed="rId6" name="Sequence 01.wav"/>
          </p:stSnd>
        </p:sndAc>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31951-8F6A-914C-9031-68E38C105439}"/>
              </a:ext>
            </a:extLst>
          </p:cNvPr>
          <p:cNvSpPr>
            <a:spLocks noGrp="1"/>
          </p:cNvSpPr>
          <p:nvPr>
            <p:ph type="title"/>
          </p:nvPr>
        </p:nvSpPr>
        <p:spPr/>
        <p:txBody>
          <a:bodyPr/>
          <a:lstStyle/>
          <a:p>
            <a:r>
              <a:rPr lang="en-IN"/>
              <a:t>Electrodes </a:t>
            </a:r>
            <a:endParaRPr lang="en-US"/>
          </a:p>
        </p:txBody>
      </p:sp>
      <p:pic>
        <p:nvPicPr>
          <p:cNvPr id="6" name="Picture 6">
            <a:extLst>
              <a:ext uri="{FF2B5EF4-FFF2-40B4-BE49-F238E27FC236}">
                <a16:creationId xmlns:a16="http://schemas.microsoft.com/office/drawing/2014/main" id="{919C2CBA-1422-7D4B-B7D1-89616F879E96}"/>
              </a:ext>
            </a:extLst>
          </p:cNvPr>
          <p:cNvPicPr>
            <a:picLocks noChangeAspect="1"/>
          </p:cNvPicPr>
          <p:nvPr/>
        </p:nvPicPr>
        <p:blipFill>
          <a:blip r:embed="rId3"/>
          <a:stretch>
            <a:fillRect/>
          </a:stretch>
        </p:blipFill>
        <p:spPr>
          <a:xfrm>
            <a:off x="2182217" y="2097088"/>
            <a:ext cx="6010534" cy="1478570"/>
          </a:xfrm>
          <a:prstGeom prst="rect">
            <a:avLst/>
          </a:prstGeom>
        </p:spPr>
      </p:pic>
      <p:sp>
        <p:nvSpPr>
          <p:cNvPr id="3" name="TextBox 2">
            <a:extLst>
              <a:ext uri="{FF2B5EF4-FFF2-40B4-BE49-F238E27FC236}">
                <a16:creationId xmlns:a16="http://schemas.microsoft.com/office/drawing/2014/main" id="{1235DA15-CF58-C847-9FE3-291BBCE4B719}"/>
              </a:ext>
            </a:extLst>
          </p:cNvPr>
          <p:cNvSpPr txBox="1"/>
          <p:nvPr/>
        </p:nvSpPr>
        <p:spPr>
          <a:xfrm flipH="1">
            <a:off x="1651992" y="4107657"/>
            <a:ext cx="7241976" cy="1384995"/>
          </a:xfrm>
          <a:prstGeom prst="rect">
            <a:avLst/>
          </a:prstGeom>
          <a:noFill/>
        </p:spPr>
        <p:txBody>
          <a:bodyPr wrap="square" rtlCol="0">
            <a:spAutoFit/>
          </a:bodyPr>
          <a:lstStyle/>
          <a:p>
            <a:pPr algn="l"/>
            <a:r>
              <a:rPr lang="en-IN" sz="2800" dirty="0"/>
              <a:t>If there is water in the way of blind person then the stick starts vibrating because of a motor attached on the top of stick.</a:t>
            </a:r>
            <a:endParaRPr lang="en-US" sz="2800" dirty="0"/>
          </a:p>
        </p:txBody>
      </p:sp>
    </p:spTree>
    <p:extLst>
      <p:ext uri="{BB962C8B-B14F-4D97-AF65-F5344CB8AC3E}">
        <p14:creationId xmlns:p14="http://schemas.microsoft.com/office/powerpoint/2010/main" val="3242096330"/>
      </p:ext>
    </p:extLst>
  </p:cSld>
  <p:clrMapOvr>
    <a:masterClrMapping/>
  </p:clrMapOvr>
  <mc:AlternateContent xmlns:mc="http://schemas.openxmlformats.org/markup-compatibility/2006" xmlns:p14="http://schemas.microsoft.com/office/powerpoint/2010/main">
    <mc:Choice Requires="p14">
      <p:transition spd="slow" p14:dur="3000" advTm="25000">
        <p14:vortex dir="r"/>
        <p:sndAc>
          <p:stSnd>
            <p:snd r:embed="rId2" name="Sequence 01.wav"/>
          </p:stSnd>
        </p:sndAc>
      </p:transition>
    </mc:Choice>
    <mc:Fallback xmlns="">
      <p:transition spd="slow" advTm="25000">
        <p:fade/>
        <p:sndAc>
          <p:stSnd>
            <p:snd r:embed="rId4" name="Sequence 01.wav"/>
          </p:stSnd>
        </p:sndAc>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otalTime>499</TotalTime>
  <Words>320</Words>
  <Application>Microsoft Office PowerPoint</Application>
  <PresentationFormat>Widescreen</PresentationFormat>
  <Paragraphs>22</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Tw Cen MT</vt:lpstr>
      <vt:lpstr>Circuit</vt:lpstr>
      <vt:lpstr>Bhai Parmanand vidya mandir</vt:lpstr>
      <vt:lpstr>Sub theme :  Transport and communication</vt:lpstr>
      <vt:lpstr>Blind’s Partner</vt:lpstr>
      <vt:lpstr>Blind’S glove</vt:lpstr>
      <vt:lpstr>BLIND’S STICK</vt:lpstr>
      <vt:lpstr>Ldr sensor – light dependent resistor</vt:lpstr>
      <vt:lpstr>Flame sensor </vt:lpstr>
      <vt:lpstr>Sonar sensor – depth and distance</vt:lpstr>
      <vt:lpstr>Electrodes </vt:lpstr>
      <vt:lpstr>Name of participants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Bhai parmanand vidya mandir</dc:title>
  <dc:creator>Unknown User</dc:creator>
  <cp:lastModifiedBy>Vivek Prakash</cp:lastModifiedBy>
  <cp:revision>17</cp:revision>
  <dcterms:created xsi:type="dcterms:W3CDTF">2019-02-04T11:42:17Z</dcterms:created>
  <dcterms:modified xsi:type="dcterms:W3CDTF">2019-02-07T06:51:02Z</dcterms:modified>
</cp:coreProperties>
</file>

<file path=docProps/thumbnail.jpeg>
</file>